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6" autoAdjust="0"/>
    <p:restoredTop sz="96807" autoAdjust="0"/>
  </p:normalViewPr>
  <p:slideViewPr>
    <p:cSldViewPr snapToGrid="0">
      <p:cViewPr>
        <p:scale>
          <a:sx n="80" d="100"/>
          <a:sy n="80" d="100"/>
        </p:scale>
        <p:origin x="48" y="13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356,</a:t>
                    </a:r>
                    <a:r>
                      <a:rPr lang="en-US" baseline="0" dirty="0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50-4FD3-B433-0C7ABBE1D92D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345.70400000000001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83760"/>
        <c:axId val="1464887568"/>
      </c:barChart>
      <c:catAx>
        <c:axId val="146488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7568"/>
        <c:crosses val="autoZero"/>
        <c:auto val="1"/>
        <c:lblAlgn val="ctr"/>
        <c:lblOffset val="100"/>
        <c:noMultiLvlLbl val="0"/>
      </c:catAx>
      <c:valAx>
        <c:axId val="146488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141,539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567-4C99-A36A-EDC5BFDF378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12.5</c:v>
                </c:pt>
                <c:pt idx="1">
                  <c:v>137.69399999999999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95184"/>
        <c:axId val="1464893552"/>
      </c:barChart>
      <c:catAx>
        <c:axId val="146489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3552"/>
        <c:crosses val="autoZero"/>
        <c:auto val="1"/>
        <c:lblAlgn val="ctr"/>
        <c:lblOffset val="100"/>
        <c:noMultiLvlLbl val="0"/>
      </c:catAx>
      <c:valAx>
        <c:axId val="146489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47,5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0.11622172295092575"/>
                  <c:y val="-0.1660563350294875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309,4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Инвестиции</c:v>
                </c:pt>
                <c:pt idx="1">
                  <c:v>Пополнение оборотных средств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#,##0.00">
                  <c:v>45.417999999999999</c:v>
                </c:pt>
                <c:pt idx="1">
                  <c:v>300.29599999999999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9670440271049181"/>
          <c:w val="0.83988435946869122"/>
          <c:h val="0.16642408242186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F41-4C6C-B5F4-4F69574B419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F41-4C6C-B5F4-4F69574B419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Костанайская</c:v>
                </c:pt>
                <c:pt idx="13">
                  <c:v>ЮКО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20</c:v>
                </c:pt>
                <c:pt idx="1">
                  <c:v>12</c:v>
                </c:pt>
                <c:pt idx="2">
                  <c:v>24</c:v>
                </c:pt>
                <c:pt idx="3">
                  <c:v>43</c:v>
                </c:pt>
                <c:pt idx="4">
                  <c:v>42</c:v>
                </c:pt>
                <c:pt idx="5">
                  <c:v>35</c:v>
                </c:pt>
                <c:pt idx="6">
                  <c:v>69</c:v>
                </c:pt>
                <c:pt idx="7">
                  <c:v>56</c:v>
                </c:pt>
                <c:pt idx="8">
                  <c:v>73</c:v>
                </c:pt>
                <c:pt idx="9">
                  <c:v>72</c:v>
                </c:pt>
                <c:pt idx="10">
                  <c:v>39</c:v>
                </c:pt>
                <c:pt idx="11">
                  <c:v>90</c:v>
                </c:pt>
                <c:pt idx="12">
                  <c:v>47</c:v>
                </c:pt>
                <c:pt idx="13">
                  <c:v>82</c:v>
                </c:pt>
                <c:pt idx="14">
                  <c:v>117</c:v>
                </c:pt>
                <c:pt idx="15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Костанайская</c:v>
                </c:pt>
                <c:pt idx="13">
                  <c:v>ЮКО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2932.4649631700004</c:v>
                </c:pt>
                <c:pt idx="1">
                  <c:v>3637.06061</c:v>
                </c:pt>
                <c:pt idx="2">
                  <c:v>6135.7251310000011</c:v>
                </c:pt>
                <c:pt idx="3">
                  <c:v>11866.534731669999</c:v>
                </c:pt>
                <c:pt idx="4">
                  <c:v>12471.753725799997</c:v>
                </c:pt>
                <c:pt idx="5">
                  <c:v>13359.2215139</c:v>
                </c:pt>
                <c:pt idx="6">
                  <c:v>14123.911697689999</c:v>
                </c:pt>
                <c:pt idx="7">
                  <c:v>14792.978008949996</c:v>
                </c:pt>
                <c:pt idx="8">
                  <c:v>15743.715648759997</c:v>
                </c:pt>
                <c:pt idx="9">
                  <c:v>19015.768520529997</c:v>
                </c:pt>
                <c:pt idx="10">
                  <c:v>22589.575908969997</c:v>
                </c:pt>
                <c:pt idx="11">
                  <c:v>25470.059611710003</c:v>
                </c:pt>
                <c:pt idx="12">
                  <c:v>40818.951791519998</c:v>
                </c:pt>
                <c:pt idx="13">
                  <c:v>43215.875671770009</c:v>
                </c:pt>
                <c:pt idx="14">
                  <c:v>52648.833719009403</c:v>
                </c:pt>
                <c:pt idx="15">
                  <c:v>58100.236759859996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1464884304"/>
        <c:axId val="1464889200"/>
      </c:barChart>
      <c:catAx>
        <c:axId val="146488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9200"/>
        <c:crosses val="autoZero"/>
        <c:auto val="1"/>
        <c:lblAlgn val="ctr"/>
        <c:lblOffset val="100"/>
        <c:noMultiLvlLbl val="0"/>
      </c:catAx>
      <c:valAx>
        <c:axId val="146488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3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835225" y="6264097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февраля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6" name="Подзаголовок 8"/>
          <p:cNvSpPr txBox="1">
            <a:spLocks/>
          </p:cNvSpPr>
          <p:nvPr/>
        </p:nvSpPr>
        <p:spPr>
          <a:xfrm>
            <a:off x="677650" y="2945947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7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16068259"/>
              </p:ext>
            </p:extLst>
          </p:nvPr>
        </p:nvGraphicFramePr>
        <p:xfrm>
          <a:off x="179388" y="1430156"/>
          <a:ext cx="3388157" cy="195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38912446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78131054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7072" y="981105"/>
            <a:ext cx="2808287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промышленности на цели ПОС </a:t>
            </a:r>
          </a:p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(2-транш)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01.02.2024 г.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388" y="3461095"/>
            <a:ext cx="3456508" cy="292023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931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проекта(</a:t>
            </a:r>
            <a:r>
              <a:rPr lang="ru-RU" sz="1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356,923 млрд. </a:t>
            </a:r>
            <a:r>
              <a:rPr lang="kk-KZ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(714%)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306,923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 (42%)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04180"/>
              </p:ext>
            </p:extLst>
          </p:nvPr>
        </p:nvGraphicFramePr>
        <p:xfrm>
          <a:off x="3964387" y="3667156"/>
          <a:ext cx="4867517" cy="2764643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20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8010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126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309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151 262,86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149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74 834,09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47 639,01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33 249,79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38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21 262,42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Сфера услуг в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12 384,60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11 961,12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4 328,76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72364"/>
                  </a:ext>
                </a:extLst>
              </a:tr>
              <a:tr h="154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356 923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85635899"/>
              </p:ext>
            </p:extLst>
          </p:nvPr>
        </p:nvGraphicFramePr>
        <p:xfrm>
          <a:off x="466437" y="1243627"/>
          <a:ext cx="8506114" cy="504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7691" y="98971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0540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267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160</cp:revision>
  <dcterms:created xsi:type="dcterms:W3CDTF">2022-07-22T06:20:26Z</dcterms:created>
  <dcterms:modified xsi:type="dcterms:W3CDTF">2024-02-20T18:43:46Z</dcterms:modified>
</cp:coreProperties>
</file>